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-450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e5dc42961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e5dc42961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e5dc42961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e5dc42961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e2fdc40549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e2fdc40549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e2fdc40549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e2fdc40549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e2fdc40549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e2fdc40549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e2fdc40549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e2fdc40549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e4fcbd3900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e4fcbd3900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e4fcbd3900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e4fcbd3900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e4fcbd3900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e4fcbd3900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e5dc429617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e5dc429617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dersonpower.com/content/dam/app/ecommerce/product-pdfs/DS-PP1545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youtu.be/t-P4io53AyU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519325"/>
            <a:ext cx="8520600" cy="1044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Installing Power Poles</a:t>
            </a:r>
            <a:endParaRPr sz="5000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7750" y="1799650"/>
            <a:ext cx="2892600" cy="258019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89300" y="1799650"/>
            <a:ext cx="40143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GARS Workshop: July 20 2021</a:t>
            </a:r>
            <a:endParaRPr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Dallas </a:t>
            </a:r>
            <a:r>
              <a:rPr lang="en" sz="2000" smtClean="0">
                <a:solidFill>
                  <a:schemeClr val="dk1"/>
                </a:solidFill>
              </a:rPr>
              <a:t>N4DDM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dirty="0">
              <a:solidFill>
                <a:schemeClr val="dk1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70900" y="2527350"/>
            <a:ext cx="2377825" cy="218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before we clean up and go home...</a:t>
            </a:r>
            <a:endParaRPr/>
          </a:p>
        </p:txBody>
      </p:sp>
      <p:sp>
        <p:nvSpPr>
          <p:cNvPr id="120" name="Google Shape;120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900" b="1"/>
              <a:t>Does anybody know what the </a:t>
            </a:r>
            <a:r>
              <a:rPr lang="en" sz="1900" b="1">
                <a:solidFill>
                  <a:srgbClr val="FF0000"/>
                </a:solidFill>
              </a:rPr>
              <a:t>UNIVERSAL ARES</a:t>
            </a:r>
            <a:r>
              <a:rPr lang="en" sz="1900" b="1"/>
              <a:t> connectors looks like?</a:t>
            </a:r>
            <a:endParaRPr sz="19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Only taught here…  Not in your ARES Taskbook...  </a:t>
            </a:r>
            <a:endParaRPr/>
          </a:p>
        </p:txBody>
      </p:sp>
      <p:pic>
        <p:nvPicPr>
          <p:cNvPr id="126" name="Google Shape;12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67025" y="1200849"/>
            <a:ext cx="2096575" cy="2484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02050" y="1200850"/>
            <a:ext cx="2139900" cy="25354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80400" y="1371949"/>
            <a:ext cx="2096575" cy="219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438075"/>
            <a:ext cx="8520000" cy="25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5020"/>
              <a:t>OOPs…  </a:t>
            </a:r>
            <a:endParaRPr sz="502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5020"/>
              <a:t>Installing Anderson Powerpole Connectors</a:t>
            </a:r>
            <a:endParaRPr sz="5020"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81550" y="2961675"/>
            <a:ext cx="2580909" cy="1877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little history on the Standard ARES Connector</a:t>
            </a: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25588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/>
              <a:t>Before we switched to the Anderson Powerpole we used the Molex 1545</a:t>
            </a:r>
            <a:endParaRPr sz="80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806150"/>
            <a:ext cx="3671225" cy="23869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549800" y="1829788"/>
            <a:ext cx="39309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Only good for VHF/UHF rigs, 8-12 amps.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2 different housings (Male/Female).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2 different sets pins/sockets </a:t>
            </a:r>
            <a:r>
              <a:rPr lang="en">
                <a:solidFill>
                  <a:schemeClr val="dk1"/>
                </a:solidFill>
              </a:rPr>
              <a:t>(Male/Female).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Easy to insert the wrong type of pin.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Sometimes the Male housing could short due to exposed pins.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Would get warm/hot due to poor connection.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The list goes on, but it was a start...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Anderson Powerpoles fixed most of those issues...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One set of housings, typically Red and Black, </a:t>
            </a:r>
            <a:r>
              <a:rPr lang="en">
                <a:solidFill>
                  <a:srgbClr val="FF9900"/>
                </a:solidFill>
              </a:rPr>
              <a:t>but there are 9 other colors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Your choice of pins for the current you need, 20-10 AWG.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Choices of Tin or Silver plated contacts.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1725" y="1152475"/>
            <a:ext cx="2580909" cy="1877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Data Sheet:</a:t>
            </a:r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458725" y="1152475"/>
            <a:ext cx="8233800" cy="28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PP15/45 </a:t>
            </a:r>
            <a:r>
              <a:rPr lang="en" b="1" i="1">
                <a:solidFill>
                  <a:schemeClr val="dk1"/>
                </a:solidFill>
              </a:rPr>
              <a:t>Tin Plated</a:t>
            </a:r>
            <a:r>
              <a:rPr lang="en">
                <a:solidFill>
                  <a:schemeClr val="dk1"/>
                </a:solidFill>
              </a:rPr>
              <a:t> Power Contacts Offer cost effective performance up to </a:t>
            </a:r>
            <a:r>
              <a:rPr lang="en" b="1">
                <a:solidFill>
                  <a:schemeClr val="dk1"/>
                </a:solidFill>
              </a:rPr>
              <a:t>1,500 mating cycles.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PP15/45 </a:t>
            </a:r>
            <a:r>
              <a:rPr lang="en" b="1" i="1">
                <a:solidFill>
                  <a:schemeClr val="dk1"/>
                </a:solidFill>
              </a:rPr>
              <a:t>Silver Plated</a:t>
            </a:r>
            <a:r>
              <a:rPr lang="en">
                <a:solidFill>
                  <a:schemeClr val="dk1"/>
                </a:solidFill>
              </a:rPr>
              <a:t> Power Contacts Maximize performance offering up to </a:t>
            </a:r>
            <a:r>
              <a:rPr lang="en" b="1">
                <a:solidFill>
                  <a:schemeClr val="dk1"/>
                </a:solidFill>
              </a:rPr>
              <a:t>10,000 mating cycles.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/>
              <a:t> </a:t>
            </a:r>
            <a:r>
              <a:rPr lang="en" b="1" i="1"/>
              <a:t>(That’s 567% more mating cycles).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The Data Sheet shows types of housings, pins, etc:</a:t>
            </a:r>
            <a:endParaRPr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5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https://www.andersonpower.com/content/dam/app/ecommerce/product-pdfs/DS-PP1545.pdf</a:t>
            </a:r>
            <a:endParaRPr sz="15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Correct Orientation of the Housings:</a:t>
            </a:r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464100" y="1152475"/>
            <a:ext cx="8235300" cy="279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Before you jam them together get the orientation correct…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If you get this wrong you will fight to get them apart... 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The housings have tabs slots to slide them together…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Note; the Male Tabs on the Hoods and the Black Male tab on the side… 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000000"/>
                </a:solidFill>
              </a:rPr>
              <a:t>If you don’t have the Black</a:t>
            </a:r>
            <a:r>
              <a:rPr lang="en" b="1"/>
              <a:t> </a:t>
            </a:r>
            <a:r>
              <a:rPr lang="en"/>
              <a:t>tab on the side it is </a:t>
            </a:r>
            <a:r>
              <a:rPr lang="en" b="1">
                <a:solidFill>
                  <a:srgbClr val="FF0000"/>
                </a:solidFill>
              </a:rPr>
              <a:t>WRONG</a:t>
            </a:r>
            <a:r>
              <a:rPr lang="en"/>
              <a:t> and will be backwards with all the folks that got it right and all the commercially available products sold by MFJ, Powerwerx, etc...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now for the video; </a:t>
            </a:r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5047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highlight>
                  <a:schemeClr val="lt1"/>
                </a:highlight>
              </a:rPr>
              <a:t>But first, corrections to the video:</a:t>
            </a:r>
            <a:endParaRPr b="1">
              <a:solidFill>
                <a:srgbClr val="FF0000"/>
              </a:solidFill>
              <a:highlight>
                <a:schemeClr val="lt1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Note the orientation of the wires and pins before you crimp.  You don’t want to twist the wires 180 degrees to make them fit… 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Strip both wires before you crimp to make sure you are happy with the lengths of the exposed wire and insulation… 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You want the wire to bottom out in the pin as the pin comes in contact to the insulation...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98844" y="1285875"/>
            <a:ext cx="3014650" cy="2571739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9"/>
          <p:cNvSpPr txBox="1"/>
          <p:nvPr/>
        </p:nvSpPr>
        <p:spPr>
          <a:xfrm>
            <a:off x="5498850" y="4005625"/>
            <a:ext cx="3200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u="sng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https://youtu.be/t-P4io53AyU</a:t>
            </a:r>
            <a:endParaRPr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 the Orientation of the Hoods and Tabs:</a:t>
            </a:r>
            <a:endParaRPr/>
          </a:p>
        </p:txBody>
      </p:sp>
      <p:pic>
        <p:nvPicPr>
          <p:cNvPr id="104" name="Google Shape;10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4938" y="1333000"/>
            <a:ext cx="3904525" cy="2839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0"/>
          <p:cNvSpPr txBox="1"/>
          <p:nvPr/>
        </p:nvSpPr>
        <p:spPr>
          <a:xfrm>
            <a:off x="5754575" y="1221600"/>
            <a:ext cx="29370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Red</a:t>
            </a:r>
            <a:r>
              <a:rPr lang="en"/>
              <a:t> </a:t>
            </a:r>
            <a:r>
              <a:rPr lang="en">
                <a:solidFill>
                  <a:srgbClr val="666666"/>
                </a:solidFill>
              </a:rPr>
              <a:t>and </a:t>
            </a:r>
            <a:r>
              <a:rPr lang="en" b="1">
                <a:solidFill>
                  <a:schemeClr val="dk1"/>
                </a:solidFill>
              </a:rPr>
              <a:t>Black</a:t>
            </a:r>
            <a:r>
              <a:rPr lang="en">
                <a:solidFill>
                  <a:srgbClr val="666666"/>
                </a:solidFill>
              </a:rPr>
              <a:t> tabs on top...</a:t>
            </a:r>
            <a:endParaRPr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Black</a:t>
            </a:r>
            <a:r>
              <a:rPr lang="en">
                <a:solidFill>
                  <a:srgbClr val="666666"/>
                </a:solidFill>
              </a:rPr>
              <a:t> tab on the side…</a:t>
            </a:r>
            <a:endParaRPr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You may need to hammer on the housings to get the edges of the housings to line up 100%...</a:t>
            </a:r>
            <a:endParaRPr sz="2000">
              <a:solidFill>
                <a:srgbClr val="666666"/>
              </a:solidFill>
            </a:endParaRPr>
          </a:p>
        </p:txBody>
      </p:sp>
      <p:sp>
        <p:nvSpPr>
          <p:cNvPr id="106" name="Google Shape;106;p20"/>
          <p:cNvSpPr txBox="1"/>
          <p:nvPr/>
        </p:nvSpPr>
        <p:spPr>
          <a:xfrm>
            <a:off x="889500" y="1896725"/>
            <a:ext cx="1927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00FF"/>
                </a:solidFill>
              </a:rPr>
              <a:t>Hoods on top...</a:t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107" name="Google Shape;107;p20"/>
          <p:cNvSpPr txBox="1"/>
          <p:nvPr/>
        </p:nvSpPr>
        <p:spPr>
          <a:xfrm>
            <a:off x="693600" y="3561300"/>
            <a:ext cx="2340300" cy="12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You should see the spring steel that forces the pins together…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Note these show pins inserted...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08" name="Google Shape;108;p20"/>
          <p:cNvSpPr txBox="1"/>
          <p:nvPr/>
        </p:nvSpPr>
        <p:spPr>
          <a:xfrm>
            <a:off x="4509500" y="3949950"/>
            <a:ext cx="37164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highlight>
                  <a:srgbClr val="FFF2CC"/>
                </a:highlight>
              </a:rPr>
              <a:t>ANY QUESTIONS ???</a:t>
            </a:r>
            <a:endParaRPr sz="2000" b="1">
              <a:highlight>
                <a:srgbClr val="FFF2CC"/>
              </a:highligh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Break into small groups and let’s get started...</a:t>
            </a:r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1238275" y="1820150"/>
            <a:ext cx="61737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Note to self…</a:t>
            </a:r>
            <a:endParaRPr b="1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Backup one slide to show the proper orientation of the housings…</a:t>
            </a:r>
            <a:endParaRPr b="1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504</Words>
  <Application>Microsoft Office PowerPoint</Application>
  <PresentationFormat>On-screen Show (16:9)</PresentationFormat>
  <Paragraphs>59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Installing Power Poles</vt:lpstr>
      <vt:lpstr>OOPs…   Installing Anderson Powerpole Connectors</vt:lpstr>
      <vt:lpstr>A little history on the Standard ARES Connector</vt:lpstr>
      <vt:lpstr>The Anderson Powerpoles fixed most of those issues...</vt:lpstr>
      <vt:lpstr>The Data Sheet:</vt:lpstr>
      <vt:lpstr>The Correct Orientation of the Housings:</vt:lpstr>
      <vt:lpstr>And now for the video; </vt:lpstr>
      <vt:lpstr>Note the Orientation of the Hoods and Tabs:</vt:lpstr>
      <vt:lpstr>Break into small groups and let’s get started...</vt:lpstr>
      <vt:lpstr>So before we clean up and go home...</vt:lpstr>
      <vt:lpstr>Only taught here…  Not in your ARES Taskbook...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Installing Power Poles</dc:title>
  <dc:creator>Unauthorized User</dc:creator>
  <cp:lastModifiedBy>Unauthorized User</cp:lastModifiedBy>
  <cp:revision>2</cp:revision>
  <dcterms:modified xsi:type="dcterms:W3CDTF">2021-10-03T00:54:05Z</dcterms:modified>
</cp:coreProperties>
</file>